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7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83" r:id="rId36"/>
    <p:sldId id="284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B5AAA4-E7C1-4677-AF38-F79B1B8C697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D320EA-7FF7-4929-AF55-9D5EAA5FC0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9.xml"/><Relationship Id="rId18" Type="http://schemas.openxmlformats.org/officeDocument/2006/relationships/slide" Target="slide23.xml"/><Relationship Id="rId3" Type="http://schemas.microsoft.com/office/2007/relationships/media" Target="../media/media2.mp3"/><Relationship Id="rId21" Type="http://schemas.openxmlformats.org/officeDocument/2006/relationships/slide" Target="slide25.xml"/><Relationship Id="rId7" Type="http://schemas.openxmlformats.org/officeDocument/2006/relationships/slideLayout" Target="../slideLayouts/slideLayout6.xml"/><Relationship Id="rId12" Type="http://schemas.openxmlformats.org/officeDocument/2006/relationships/slide" Target="slide19.xml"/><Relationship Id="rId17" Type="http://schemas.openxmlformats.org/officeDocument/2006/relationships/slide" Target="slide12.xml"/><Relationship Id="rId25" Type="http://schemas.openxmlformats.org/officeDocument/2006/relationships/slide" Target="slide37.xml"/><Relationship Id="rId2" Type="http://schemas.openxmlformats.org/officeDocument/2006/relationships/audio" Target="../media/media1.mp3"/><Relationship Id="rId16" Type="http://schemas.openxmlformats.org/officeDocument/2006/relationships/slide" Target="slide31.xml"/><Relationship Id="rId20" Type="http://schemas.openxmlformats.org/officeDocument/2006/relationships/slide" Target="slide14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" Target="slide8.xml"/><Relationship Id="rId24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openxmlformats.org/officeDocument/2006/relationships/slide" Target="slide21.xml"/><Relationship Id="rId23" Type="http://schemas.openxmlformats.org/officeDocument/2006/relationships/image" Target="../media/image5.png"/><Relationship Id="rId10" Type="http://schemas.openxmlformats.org/officeDocument/2006/relationships/slide" Target="slide27.xml"/><Relationship Id="rId19" Type="http://schemas.openxmlformats.org/officeDocument/2006/relationships/slide" Target="slide33.xml"/><Relationship Id="rId4" Type="http://schemas.openxmlformats.org/officeDocument/2006/relationships/audio" Target="../media/media2.mp3"/><Relationship Id="rId9" Type="http://schemas.openxmlformats.org/officeDocument/2006/relationships/slide" Target="slide17.xml"/><Relationship Id="rId14" Type="http://schemas.openxmlformats.org/officeDocument/2006/relationships/slide" Target="slide10.xml"/><Relationship Id="rId22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0805"/>
            <a:ext cx="6324600" cy="3124200"/>
          </a:xfrm>
          <a:solidFill>
            <a:schemeClr val="bg2">
              <a:lumMod val="75000"/>
              <a:alpha val="8000"/>
            </a:schemeClr>
          </a:solidFill>
        </p:spPr>
        <p:txBody>
          <a:bodyPr>
            <a:noAutofit/>
          </a:bodyPr>
          <a:lstStyle/>
          <a:p>
            <a:r>
              <a:rPr lang="en-US" sz="6600" b="1" u="sng" dirty="0" smtClean="0">
                <a:effectLst/>
                <a:latin typeface="Colonna MT" pitchFamily="82" charset="0"/>
                <a:cs typeface="Courier New" pitchFamily="49" charset="0"/>
              </a:rPr>
              <a:t>Thanksgiving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Courier New" pitchFamily="49" charset="0"/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Courier New" pitchFamily="49" charset="0"/>
              </a:rPr>
            </a:b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Courier New" pitchFamily="49" charset="0"/>
              </a:rPr>
              <a:t>Jeopardy!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Courier New" pitchFamily="49" charset="0"/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cs typeface="Courier New" pitchFamily="49" charset="0"/>
              </a:rPr>
            </a:b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4448175"/>
            <a:ext cx="2247900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8175"/>
            <a:ext cx="2247900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247900" cy="20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2673" y="24384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first people to celebrate Thanksgiving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0656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75259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Pilgrims and the Native Americans</a:t>
            </a:r>
            <a:endParaRPr lang="en-US" sz="4400" i="1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61" y="3206076"/>
            <a:ext cx="2190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4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609600" y="257053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When is Thanksgiving this year?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95620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59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22</a:t>
            </a:r>
            <a:r>
              <a:rPr lang="en-US" sz="4400" i="1" baseline="30000" dirty="0" smtClean="0"/>
              <a:t>nd</a:t>
            </a:r>
            <a:r>
              <a:rPr lang="en-US" sz="4400" i="1" dirty="0" smtClean="0"/>
              <a:t> of November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3206076"/>
            <a:ext cx="2190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6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311400" cy="26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68036" y="2819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When is Thanksgiving each year?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26538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6" y="175259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4</a:t>
            </a:r>
            <a:r>
              <a:rPr lang="en-US" sz="4400" i="1" baseline="30000" dirty="0" smtClean="0"/>
              <a:t>th</a:t>
            </a:r>
            <a:r>
              <a:rPr lang="en-US" sz="4400" i="1" dirty="0" smtClean="0"/>
              <a:t> Thursday of November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61" y="3206075"/>
            <a:ext cx="2190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0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85800" y="2895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Two words for parents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14445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Mom, Dad, Mother, Father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17271"/>
            <a:ext cx="3810000" cy="2619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59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Stepmother, Stepfather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744481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2673" y="2362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children of your parents are your ______ and _______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06442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What is Thanksgiving?</a:t>
            </a:r>
          </a:p>
          <a:p>
            <a:pPr marL="0" indent="0" algn="ctr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Thanksgiving is a holiday for remembering what is good in our lives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Families get together and have fun.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Everyone eats a lot!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Let’s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24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1437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Brother and sisters</a:t>
            </a:r>
            <a:endParaRPr lang="en-US" sz="4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17271"/>
            <a:ext cx="3810000" cy="2619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59079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Bonus: siblings!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68019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2673" y="248972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parents of your parents are your ___________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34589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12441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Grandparents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17270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9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2673" y="24384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Aunts and uncles are _______________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58753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09" y="1918215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sisters and brothers of your parents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3138052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1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602673" y="24384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children of your aunts and uncles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23871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09" y="191821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Your cousins</a:t>
            </a:r>
            <a:endParaRPr lang="en-US" sz="4400" i="1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17270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7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9600" y="2514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What Thanksgiving food is red and made into a sauce?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72354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8" y="3756122"/>
            <a:ext cx="34290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509" y="191821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Cranberries!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51614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44236" y="2286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_________ Potatoes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02690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i="1" dirty="0" smtClean="0"/>
              <a:t>What family members might come over for Thanksgiving?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/>
              <a:t>What foods might we eat?</a:t>
            </a:r>
            <a:endParaRPr lang="en-US" sz="3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43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3756122"/>
            <a:ext cx="3429000" cy="218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509" y="191821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Mashed!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846690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30381" y="228599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What is made with bread, onions, celery, and broth?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84672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8" y="3756122"/>
            <a:ext cx="3429000" cy="218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509" y="1918214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Stuffing!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323500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02673" y="2667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What kind of pie do people eat on Thanksgiving?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715109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8" y="3756122"/>
            <a:ext cx="3429000" cy="218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8" y="1298092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Pumpkin</a:t>
            </a:r>
            <a:endParaRPr lang="en-US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1163" y="2286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Apple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262092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602673" y="2667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2 meals of the day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55206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Breakfast</a:t>
            </a:r>
            <a:endParaRPr lang="en-US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2727" y="1447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Brunch</a:t>
            </a:r>
            <a:endParaRPr lang="en-US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2727" y="221724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Lunch</a:t>
            </a:r>
            <a:endParaRPr lang="en-US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86681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Dinner</a:t>
            </a:r>
            <a:endParaRPr lang="en-US" sz="4400" i="1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3769977"/>
            <a:ext cx="38576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4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Everyone has to answer!</a:t>
            </a:r>
          </a:p>
          <a:p>
            <a:endParaRPr lang="en-US" i="1" dirty="0" smtClean="0"/>
          </a:p>
          <a:p>
            <a:r>
              <a:rPr lang="en-US" i="1" dirty="0" smtClean="0"/>
              <a:t>Think of something you are thankful for.</a:t>
            </a:r>
          </a:p>
          <a:p>
            <a:endParaRPr lang="en-US" i="1" dirty="0"/>
          </a:p>
          <a:p>
            <a:r>
              <a:rPr lang="en-US" i="1" dirty="0" smtClean="0"/>
              <a:t>Write a complete sentence telling what you are thankful </a:t>
            </a:r>
            <a:r>
              <a:rPr lang="en-US" i="1" dirty="0" smtClean="0"/>
              <a:t>for and why.</a:t>
            </a:r>
          </a:p>
          <a:p>
            <a:endParaRPr lang="en-US" i="1" dirty="0" smtClean="0"/>
          </a:p>
          <a:p>
            <a:r>
              <a:rPr lang="en-US" i="1" dirty="0" smtClean="0"/>
              <a:t>More details = more points!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Jeopardy!</a:t>
            </a:r>
            <a:endParaRPr lang="en-US" dirty="0"/>
          </a:p>
        </p:txBody>
      </p:sp>
      <p:pic>
        <p:nvPicPr>
          <p:cNvPr id="5" name="Jeopardy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stacys101list.blogspot.com/2011/11/thursday-randomness.html 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www.bens-maple-syrup.com/recipes/maple-dessert-recipes</a:t>
            </a:r>
            <a:r>
              <a:rPr lang="en-US" sz="1600" dirty="0"/>
              <a:t>/ </a:t>
            </a:r>
            <a:r>
              <a:rPr lang="en-US" sz="1600" dirty="0" smtClean="0"/>
              <a:t>pie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://ww2.valdosta.edu/~tihall/topic.html </a:t>
            </a:r>
            <a:r>
              <a:rPr lang="en-US" sz="1600" dirty="0" smtClean="0"/>
              <a:t>family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://mycarolinakitchen.blogspot.com/2010/11/baked-ham-barefoot-contessa-style.html </a:t>
            </a:r>
            <a:r>
              <a:rPr lang="en-US" sz="1600" dirty="0" smtClean="0"/>
              <a:t>cranberry</a:t>
            </a:r>
          </a:p>
          <a:p>
            <a:pPr lvl="1"/>
            <a:r>
              <a:rPr lang="en-US" sz="1600" dirty="0" smtClean="0"/>
              <a:t>Original clip art created from image taken from </a:t>
            </a:r>
          </a:p>
          <a:p>
            <a:pPr marL="411480" lvl="1" indent="0">
              <a:buNone/>
            </a:pPr>
            <a:r>
              <a:rPr lang="en-US" sz="1600" dirty="0" smtClean="0"/>
              <a:t>	http</a:t>
            </a:r>
            <a:r>
              <a:rPr lang="en-US" sz="1600" dirty="0"/>
              <a:t>://www.infanttoddler.com/thanksgiving-nov-24-25/</a:t>
            </a:r>
          </a:p>
          <a:p>
            <a:r>
              <a:rPr lang="en-US" dirty="0" smtClean="0"/>
              <a:t>Sounds</a:t>
            </a:r>
          </a:p>
          <a:p>
            <a:pPr lvl="1"/>
            <a:r>
              <a:rPr lang="en-US" sz="1600" dirty="0" smtClean="0"/>
              <a:t>“Thanksgiving,” “Family,” and “Food” are original</a:t>
            </a:r>
          </a:p>
          <a:p>
            <a:pPr lvl="1"/>
            <a:r>
              <a:rPr lang="en-US" sz="1600" dirty="0" smtClean="0"/>
              <a:t>“Jeopardy Theme Song” is taken </a:t>
            </a:r>
            <a:r>
              <a:rPr lang="en-US" sz="1600" dirty="0"/>
              <a:t>from http://www.youtube.com/watch?v=0Wi8Fv0AJA4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i="1" dirty="0" smtClean="0"/>
              <a:t>Get into your groups </a:t>
            </a:r>
          </a:p>
          <a:p>
            <a:pPr marL="0" indent="0">
              <a:buNone/>
            </a:pPr>
            <a:endParaRPr lang="en-US" sz="3200" i="1" dirty="0" smtClean="0"/>
          </a:p>
          <a:p>
            <a:pPr marL="0" indent="0" algn="ctr">
              <a:buNone/>
            </a:pPr>
            <a:r>
              <a:rPr lang="en-US" sz="3200" i="1" dirty="0" smtClean="0"/>
              <a:t>Think of a name for your team</a:t>
            </a:r>
            <a:endParaRPr lang="en-US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7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Thanksgiving Jeopardy!</a:t>
            </a:r>
            <a:endParaRPr lang="en-US" sz="24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35927"/>
              </p:ext>
            </p:extLst>
          </p:nvPr>
        </p:nvGraphicFramePr>
        <p:xfrm>
          <a:off x="727364" y="2154383"/>
          <a:ext cx="7810500" cy="409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0"/>
                <a:gridCol w="2603500"/>
                <a:gridCol w="2603500"/>
              </a:tblGrid>
              <a:tr h="763912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Thanksgiving</a:t>
                      </a:r>
                      <a:endParaRPr lang="en-US" sz="24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Family</a:t>
                      </a:r>
                      <a:endParaRPr lang="en-US" sz="24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Food</a:t>
                      </a:r>
                      <a:endParaRPr lang="en-US" sz="2400" u="sng" dirty="0"/>
                    </a:p>
                  </a:txBody>
                  <a:tcPr anchor="ctr"/>
                </a:tc>
              </a:tr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8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9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0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 anchor="ctr"/>
                </a:tc>
              </a:tr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1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2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3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 anchor="ctr"/>
                </a:tc>
              </a:tr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4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5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6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 anchor="ctr"/>
                </a:tc>
              </a:tr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7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8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9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 anchor="ctr"/>
                </a:tc>
              </a:tr>
              <a:tr h="666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0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1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2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thanksgiv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7200" y="2209898"/>
            <a:ext cx="609600" cy="609600"/>
          </a:xfrm>
          <a:prstGeom prst="rect">
            <a:avLst/>
          </a:prstGeom>
        </p:spPr>
      </p:pic>
      <p:pic>
        <p:nvPicPr>
          <p:cNvPr id="12" name="famil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505200" y="2283352"/>
            <a:ext cx="609600" cy="609600"/>
          </a:xfrm>
          <a:prstGeom prst="rect">
            <a:avLst/>
          </a:prstGeom>
        </p:spPr>
      </p:pic>
      <p:pic>
        <p:nvPicPr>
          <p:cNvPr id="13" name="foo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48400" y="2276523"/>
            <a:ext cx="609600" cy="609600"/>
          </a:xfrm>
          <a:prstGeom prst="rect">
            <a:avLst/>
          </a:prstGeom>
        </p:spPr>
      </p:pic>
      <p:sp>
        <p:nvSpPr>
          <p:cNvPr id="14" name="Action Button: Forward or Next 13">
            <a:hlinkClick r:id="rId25" action="ppaction://hlinksldjump" highlightClick="1"/>
          </p:cNvPr>
          <p:cNvSpPr/>
          <p:nvPr/>
        </p:nvSpPr>
        <p:spPr>
          <a:xfrm>
            <a:off x="8153400" y="6317673"/>
            <a:ext cx="838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11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1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36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845127" y="25146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two words that make Thanksgiving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385030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382" y="1752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“Thanks” and “Giving”</a:t>
            </a:r>
            <a:endParaRPr lang="en-US" sz="4400" i="1" dirty="0"/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2190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7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65018" y="2496655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T</a:t>
            </a:r>
            <a:r>
              <a:rPr lang="en-US" sz="4400" i="1" dirty="0" smtClean="0"/>
              <a:t>hree things people do on Thanksgiving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7276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Give thanks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600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See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2438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Eat!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124200"/>
            <a:ext cx="2190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1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321</Words>
  <Application>Microsoft Office PowerPoint</Application>
  <PresentationFormat>On-screen Show (4:3)</PresentationFormat>
  <Paragraphs>96</Paragraphs>
  <Slides>38</Slides>
  <Notes>0</Notes>
  <HiddenSlides>32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Hardcover</vt:lpstr>
      <vt:lpstr>Thanksgiving Jeopardy! </vt:lpstr>
      <vt:lpstr>Let’s Review</vt:lpstr>
      <vt:lpstr>Let’s Review cont.</vt:lpstr>
      <vt:lpstr>Time to Play!</vt:lpstr>
      <vt:lpstr>Thanksgiving Jeopardy!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Jeopardy!</vt:lpstr>
      <vt:lpstr>Credits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Whitney</cp:lastModifiedBy>
  <cp:revision>49</cp:revision>
  <dcterms:created xsi:type="dcterms:W3CDTF">2012-10-30T20:27:19Z</dcterms:created>
  <dcterms:modified xsi:type="dcterms:W3CDTF">2012-11-06T21:16:28Z</dcterms:modified>
</cp:coreProperties>
</file>